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1" r:id="rId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2"/>
    <p:restoredTop sz="95909"/>
  </p:normalViewPr>
  <p:slideViewPr>
    <p:cSldViewPr snapToGrid="0" snapToObjects="1">
      <p:cViewPr varScale="1">
        <p:scale>
          <a:sx n="103" d="100"/>
          <a:sy n="103" d="100"/>
        </p:scale>
        <p:origin x="200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5A4BD3-3E1E-C548-BDA3-CB54DE62BA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E8E3FB-5C3A-7343-A63B-3789B757290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3FA743-C247-8945-A57D-A7152E2377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9AA4F-29B9-2349-A6B4-212932FC8760}" type="datetimeFigureOut">
              <a:rPr lang="sv-SE" smtClean="0"/>
              <a:t>2023-02-18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69F564-1285-2041-A525-F4888CE76E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8853DE7-A5EA-7642-B7AF-B71D6219FC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09C7-D40B-464B-ACFB-827F9EC296F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349195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E55FB-FAB6-684C-A1E4-BB3608F89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E6F99FA-AFEC-6940-90F2-D860978065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B53F17-DAE3-C04D-A566-47D0B906BB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9AA4F-29B9-2349-A6B4-212932FC8760}" type="datetimeFigureOut">
              <a:rPr lang="sv-SE" smtClean="0"/>
              <a:t>2023-02-18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5F95B-C4FA-3C48-8F78-6E1CD4EB6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2C5A65-B81B-184B-8ABE-9DA90FB5D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09C7-D40B-464B-ACFB-827F9EC296F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613098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79FB9A2-EDC4-0F41-9685-5E8AB490E5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9B6645-0899-6C48-B6C7-58A3F6C2102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B941D0-BC06-1E40-BC10-05A6D9469A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9AA4F-29B9-2349-A6B4-212932FC8760}" type="datetimeFigureOut">
              <a:rPr lang="sv-SE" smtClean="0"/>
              <a:t>2023-02-18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459C7-A221-AE49-A008-3272187A3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DCF1E3-BC2B-7E44-96BC-D6B291C65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09C7-D40B-464B-ACFB-827F9EC296F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0999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FF3449-00C3-2A40-9241-90A40B80E9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3EED5-ADA3-F54B-BBE1-F9804EAC87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7495F9-71D5-C04B-B8D9-1EECFE0ECF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9AA4F-29B9-2349-A6B4-212932FC8760}" type="datetimeFigureOut">
              <a:rPr lang="sv-SE" smtClean="0"/>
              <a:t>2023-02-18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3DD3A-87EE-3D44-AA96-F6EEC3856B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396F99-36B7-5348-BCD6-BC774A268F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09C7-D40B-464B-ACFB-827F9EC296F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053393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AC7B19-847C-A346-907E-A1232D0273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4FA455-0B08-8C4C-8084-8BD80A036AB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BD72F-F8F5-154F-B2C2-526187B881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9AA4F-29B9-2349-A6B4-212932FC8760}" type="datetimeFigureOut">
              <a:rPr lang="sv-SE" smtClean="0"/>
              <a:t>2023-02-18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934FF-E947-0949-835E-B11BE77ADC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F80739-D9F4-5548-B8E7-40397C1BD5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09C7-D40B-464B-ACFB-827F9EC296F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142770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D0FB61-43EA-5847-9232-C06B4F1F6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7FC5CF-70F6-F24A-8391-056C54E50FD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35E7BE-4CEF-A84B-A750-B2D9617F1D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FE6E64-3C2B-0A41-A5FA-8DFD3F2B7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9AA4F-29B9-2349-A6B4-212932FC8760}" type="datetimeFigureOut">
              <a:rPr lang="sv-SE" smtClean="0"/>
              <a:t>2023-02-18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E556A7-BB8C-8547-BA91-24A53DB61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4C6CB63-295D-1C4D-8049-90B6850CF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09C7-D40B-464B-ACFB-827F9EC296F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1211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9FFDC6-20A2-EB46-9401-E56DFD447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CA5698-AB37-5740-BAB4-D4AEFB1085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62947D-0933-5746-B98A-9960EBE75F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6F36996-77BC-D643-AD15-029688FC16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03BE27A-2BA1-9142-BB0E-C4EC0E7A7B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F93442A-B29C-4C41-B324-5B773C1820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9AA4F-29B9-2349-A6B4-212932FC8760}" type="datetimeFigureOut">
              <a:rPr lang="sv-SE" smtClean="0"/>
              <a:t>2023-02-18</a:t>
            </a:fld>
            <a:endParaRPr lang="sv-S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739C94-C3E8-E648-BBE3-F789ED879E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DB5A568-3F5F-DC4F-9858-B49B246FF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09C7-D40B-464B-ACFB-827F9EC296F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07971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805931-C52E-094B-8AE4-952FC6FF0B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20C113-76A0-CB40-A14B-7DF354A95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9AA4F-29B9-2349-A6B4-212932FC8760}" type="datetimeFigureOut">
              <a:rPr lang="sv-SE" smtClean="0"/>
              <a:t>2023-02-18</a:t>
            </a:fld>
            <a:endParaRPr lang="sv-S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5586CD4-571A-6E47-9083-6FC6F976EC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05B63CF-89C5-4846-A825-7B2B23EB46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09C7-D40B-464B-ACFB-827F9EC296F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29147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9BA92E0-A211-6D4B-8D46-9AC3AEB526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9AA4F-29B9-2349-A6B4-212932FC8760}" type="datetimeFigureOut">
              <a:rPr lang="sv-SE" smtClean="0"/>
              <a:t>2023-02-18</a:t>
            </a:fld>
            <a:endParaRPr lang="sv-S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579D8D4-B5B2-1744-9421-1CBD23609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C1BBF8-8BAE-214C-9A6C-0AF8258CC1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09C7-D40B-464B-ACFB-827F9EC296F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744497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548A55-FFA6-D745-88D2-FFE8F8BC21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8299AC-701C-BF46-9B8F-24DE139B88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7A491D1-8B19-3541-8A43-350940FF71B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E7AB55-8965-6A4D-A138-0F7204E99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9AA4F-29B9-2349-A6B4-212932FC8760}" type="datetimeFigureOut">
              <a:rPr lang="sv-SE" smtClean="0"/>
              <a:t>2023-02-18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CD7464-CAAF-2F42-88B9-6E4365DBB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69E98C-0D28-394E-A757-E7417FFD2C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09C7-D40B-464B-ACFB-827F9EC296F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64948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5257D-B03D-B246-A18C-27D3F1EB74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282CC21-32F7-3943-B1D6-58D12D2869F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1C3F8F-C999-9047-AF7A-D9099D1BC63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4B28E1-B977-1C4F-AB13-4901C84A8E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29AA4F-29B9-2349-A6B4-212932FC8760}" type="datetimeFigureOut">
              <a:rPr lang="sv-SE" smtClean="0"/>
              <a:t>2023-02-18</a:t>
            </a:fld>
            <a:endParaRPr lang="sv-S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F20EF1-437B-3441-A343-DC754C8024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25BCED9-345C-2644-BDBF-A2A0028F9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1C09C7-D40B-464B-ACFB-827F9EC296F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41945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4E6F057-6F64-794A-B1AB-962038C481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sv-S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E30BE40-02CF-6145-A560-3728D6FC66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C1D4D2-4D48-6E42-B544-2EB557237F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9AA4F-29B9-2349-A6B4-212932FC8760}" type="datetimeFigureOut">
              <a:rPr lang="sv-SE" smtClean="0"/>
              <a:t>2023-02-18</a:t>
            </a:fld>
            <a:endParaRPr lang="sv-S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5C7B90-A99C-1B48-AB9E-E787BE8D5F0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74C71-FB6F-F845-A8F7-7825194DFE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1C09C7-D40B-464B-ACFB-827F9EC296FF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86231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DC2E275-660C-F5EA-4771-CBBDBF98974C}"/>
              </a:ext>
            </a:extLst>
          </p:cNvPr>
          <p:cNvSpPr txBox="1"/>
          <p:nvPr/>
        </p:nvSpPr>
        <p:spPr>
          <a:xfrm>
            <a:off x="147890" y="69478"/>
            <a:ext cx="679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Fig. 4</a:t>
            </a:r>
          </a:p>
        </p:txBody>
      </p:sp>
      <p:pic>
        <p:nvPicPr>
          <p:cNvPr id="6" name="Picture 5" descr="A picture containing white, appliance&#10;&#10;Description automatically generated">
            <a:extLst>
              <a:ext uri="{FF2B5EF4-FFF2-40B4-BE49-F238E27FC236}">
                <a16:creationId xmlns:a16="http://schemas.microsoft.com/office/drawing/2014/main" id="{FAC7BC74-A651-E4AC-ADA6-D2A27CF839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0519" y="690995"/>
            <a:ext cx="7772400" cy="547600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1DDBFEC-CF1E-37E4-E979-67530ED1EBA5}"/>
              </a:ext>
            </a:extLst>
          </p:cNvPr>
          <p:cNvSpPr txBox="1"/>
          <p:nvPr/>
        </p:nvSpPr>
        <p:spPr>
          <a:xfrm>
            <a:off x="487887" y="690995"/>
            <a:ext cx="1892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SE" dirty="0"/>
              <a:t>OXPHOS assembly</a:t>
            </a:r>
          </a:p>
        </p:txBody>
      </p:sp>
    </p:spTree>
    <p:extLst>
      <p:ext uri="{BB962C8B-B14F-4D97-AF65-F5344CB8AC3E}">
        <p14:creationId xmlns:p14="http://schemas.microsoft.com/office/powerpoint/2010/main" val="9981942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Macintosh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1</cp:revision>
  <dcterms:created xsi:type="dcterms:W3CDTF">2023-02-18T15:45:50Z</dcterms:created>
  <dcterms:modified xsi:type="dcterms:W3CDTF">2023-02-18T15:46:08Z</dcterms:modified>
</cp:coreProperties>
</file>